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ONLYOFFICE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  <AppVersion>3.0000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