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CDC10-C6D0-4014-8980-63FBB632D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FC0052-760D-4A76-A804-E68129D719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07734-57FB-4168-A7A1-5553C318B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8AD7-6F58-4EFE-AF87-E08AE3101222}" type="datetimeFigureOut">
              <a:rPr lang="ru-RU" smtClean="0"/>
              <a:t>31.10.2023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46C88-6E66-4F60-B669-327B16EC3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CFFA6-94E6-41F9-AB30-6078DF9B2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AFDF-EA0E-4A4C-B2D6-77744EED3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488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1960E-0502-4444-BEE7-4B68BAEF7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EED709-A744-4A88-AA79-CBFFA096D5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A0E7B-8920-42F8-95E6-343F9F0EF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8AD7-6F58-4EFE-AF87-E08AE3101222}" type="datetimeFigureOut">
              <a:rPr lang="ru-RU" smtClean="0"/>
              <a:t>31.10.2023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E3DD9-012D-4566-A24F-D338FFCFB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FAB5C-5477-43FA-A752-9CAE885FA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AFDF-EA0E-4A4C-B2D6-77744EED3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44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E66DDD-0EDF-4A29-8022-4BEBB0FAF1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93103B-8452-45C0-BB1F-B92F6A5BB5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CE83F-9672-40AB-9721-2FA52C497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8AD7-6F58-4EFE-AF87-E08AE3101222}" type="datetimeFigureOut">
              <a:rPr lang="ru-RU" smtClean="0"/>
              <a:t>31.10.2023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2BDA3-C6E4-4766-B4CA-01341E664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ECCBA-4E56-4D07-AF39-4D09E453E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AFDF-EA0E-4A4C-B2D6-77744EED3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233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CB217-1601-4F8E-A4AB-EB6714F29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CB033-1848-4D62-8F8F-CCF3F22B2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C0627-0A0E-4128-9347-C7CE2CB2D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8AD7-6F58-4EFE-AF87-E08AE3101222}" type="datetimeFigureOut">
              <a:rPr lang="ru-RU" smtClean="0"/>
              <a:t>31.10.2023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C16FB-1F92-4593-9ED5-94222EE23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C0BA49-0E50-4A02-9E5B-34A79DEBD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AFDF-EA0E-4A4C-B2D6-77744EED3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75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32C68-FD12-4753-AA92-95778F378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D9B45A-B882-420E-A3A8-2236EDE42F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74EB0-3E54-4651-A427-F87D757BE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8AD7-6F58-4EFE-AF87-E08AE3101222}" type="datetimeFigureOut">
              <a:rPr lang="ru-RU" smtClean="0"/>
              <a:t>31.10.2023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E3CD7-3A03-4310-82F5-636412729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D6D5C-A879-4FD0-9254-15701B615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AFDF-EA0E-4A4C-B2D6-77744EED3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376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A1FFF-A088-4113-9663-09F6F5D91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22D4D-642B-4636-BA69-EF34215B64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38E79C-96B0-4B8C-8493-45A421FE7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C43F9A-ACE1-4215-B2A5-81BF1AF23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8AD7-6F58-4EFE-AF87-E08AE3101222}" type="datetimeFigureOut">
              <a:rPr lang="ru-RU" smtClean="0"/>
              <a:t>31.10.2023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E8745-C65E-4AC3-836F-C2677221D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246330-9549-4C3D-B1B6-EBA42CAB7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AFDF-EA0E-4A4C-B2D6-77744EED3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00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F1866-73DA-49BC-A0AE-38468C43D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7FC2E-61EB-433A-8A41-E0990E49F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56050A-12E7-423C-B2AF-BB3C94DB7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F79ABB-B570-429A-9546-A96427B9DC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7C4BF5-D275-4218-957D-28247728A2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36ECAF-F7D5-41EE-BE80-9F74C4A4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8AD7-6F58-4EFE-AF87-E08AE3101222}" type="datetimeFigureOut">
              <a:rPr lang="ru-RU" smtClean="0"/>
              <a:t>31.10.2023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A79D81-2842-4C9C-A4D1-54DB477A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D4D2D6-7AFF-49D2-9A4D-18023C98E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AFDF-EA0E-4A4C-B2D6-77744EED3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689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CB8F9-1673-480F-8738-264481700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288D8E-053E-4D22-AE2A-C760884D2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8AD7-6F58-4EFE-AF87-E08AE3101222}" type="datetimeFigureOut">
              <a:rPr lang="ru-RU" smtClean="0"/>
              <a:t>31.10.2023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EB09EE-85E6-42AD-98D2-0D1C49305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8A3864-A7A7-436D-82C7-846ED330F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AFDF-EA0E-4A4C-B2D6-77744EED3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155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A6811F-529D-4323-88F9-6943DCFD9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8AD7-6F58-4EFE-AF87-E08AE3101222}" type="datetimeFigureOut">
              <a:rPr lang="ru-RU" smtClean="0"/>
              <a:t>31.10.2023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3E2CFD-2A7B-41A0-8D8A-94AB7174A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D5E84A-077F-4F8F-BB56-83315A6D3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AFDF-EA0E-4A4C-B2D6-77744EED3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297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D50FC-7F03-453D-A280-BADC9A340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CAA0B-FFE5-4C44-9331-E217FD177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E77BAD-7103-4A5F-9E5C-79928B1066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E91436-5C85-4B96-B30C-C8F62D864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8AD7-6F58-4EFE-AF87-E08AE3101222}" type="datetimeFigureOut">
              <a:rPr lang="ru-RU" smtClean="0"/>
              <a:t>31.10.2023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42DCE4-CF9C-4CE3-B012-E249E4D71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929C62-D473-4546-A56A-65A6C4E8C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AFDF-EA0E-4A4C-B2D6-77744EED3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365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1127C-D116-4126-9D1D-315BFE725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B659F9-3C5E-4286-9580-123101B4AD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75325-F24A-4088-A289-7FEB3F98E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49F19E-5317-4B29-B2CA-B1DDEE2E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8AD7-6F58-4EFE-AF87-E08AE3101222}" type="datetimeFigureOut">
              <a:rPr lang="ru-RU" smtClean="0"/>
              <a:t>31.10.2023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668D5D-615D-4607-BA7A-231A3A489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C49EEE-7F57-4152-A83D-252460FAA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4AFDF-EA0E-4A4C-B2D6-77744EED3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399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ADE4D8-3B64-4FCE-9C10-673948E7F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0384B2-002E-4FF7-943B-FE1BB76A2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3F849-B199-49AF-9A02-F1D455D53D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B8AD7-6F58-4EFE-AF87-E08AE3101222}" type="datetimeFigureOut">
              <a:rPr lang="ru-RU" smtClean="0"/>
              <a:t>31.10.2023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635FE-4AC5-45C9-AA77-B1AE35C822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F046B-5817-47B3-8271-5F7F41521B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4AFDF-EA0E-4A4C-B2D6-77744EED3E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792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0C33963-0211-4BF1-AB7C-5C957B2CDF9A}"/>
              </a:ext>
            </a:extLst>
          </p:cNvPr>
          <p:cNvSpPr/>
          <p:nvPr/>
        </p:nvSpPr>
        <p:spPr>
          <a:xfrm>
            <a:off x="1219200" y="1631576"/>
            <a:ext cx="4096871" cy="33886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3B0DB33-EF92-4BA7-80F3-5853EC0C9DA9}"/>
              </a:ext>
            </a:extLst>
          </p:cNvPr>
          <p:cNvSpPr/>
          <p:nvPr/>
        </p:nvSpPr>
        <p:spPr>
          <a:xfrm>
            <a:off x="6875931" y="1515035"/>
            <a:ext cx="4213412" cy="38279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54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Камиль Керимов</dc:creator>
  <cp:lastModifiedBy>Камиль Керимов</cp:lastModifiedBy>
  <cp:revision>1</cp:revision>
  <dcterms:created xsi:type="dcterms:W3CDTF">2023-10-30T19:58:11Z</dcterms:created>
  <dcterms:modified xsi:type="dcterms:W3CDTF">2023-10-30T19:58:51Z</dcterms:modified>
</cp:coreProperties>
</file>