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192CB-8768-4393-B991-E578F557F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D8FA71-3FB2-43F8-81F2-4364FA7CE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36E7D5-CBB8-4CF9-BCBB-3AC20E93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BCF1A-D692-4C9A-83F3-1E9B9854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4668F-F2B5-464B-8BCE-5FA591B00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575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7435F-07FA-4CC0-8C63-7041BEB92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8633AC-A3CB-44F3-9661-32758DF819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A58AA4-9F0C-4873-8139-2E78EE3C6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61F04-E167-4378-942B-6B3836B6B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70C96-FEB6-4406-9E12-93434A2D1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597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41B14A-ED91-4326-9CC5-CDF2E4A41C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DDB3DF-80E7-45D2-86D9-1E5C2090FB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59FA2-A684-4722-92DF-E33CEA42E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DA7B9-22F4-427F-AB28-8AC096C1B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F1737-DB26-4EF1-B738-0520469AF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42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2C860-4175-4960-9BED-107D17A3A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B1665-7BF2-48A0-A558-C1E716D059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E8F562-FC89-469E-A7B8-36BEA7591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0F0A8-E3DA-4533-B519-0920EC053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5DA82-BE4B-4963-8C22-770E52240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997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70381-8F64-47FE-9D1E-336FE59A5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45414-CC7E-43CF-8BE0-3DBDDEAEA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9C0E7-21C7-46A2-8791-CE04EE3B7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A8B59-18CA-40D5-BA78-4D13B99E5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549B7-A0B9-4C67-9BA5-E042F7A29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65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20E42-0EC5-4DE0-A5A9-36A258136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B26FE-D30E-4D04-808D-0AC1229268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6AE00D-F1F9-494D-A2A6-09931F6C7C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9187A6-2540-43E4-9193-4A7ABB739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D1EF83-670B-4983-9E0D-6A61E23FF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B44AA8-4837-4AC0-B530-F8BDFDE28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514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E63D1D-6E4E-4637-9A76-7002D6733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4CF9E-1528-4396-AE61-9831FB9F2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EEB8B1-AF46-488C-845F-84F971050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75924D-5930-409A-A77B-6ABC34BCB2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2D8B34-9648-4D1C-9E7E-B603C41525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C76CDA-9353-4BA6-8046-F09B8C7F2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8C357E-139D-4C96-8FFF-1FFDA282E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24B9A3-2903-44B1-A03F-C89F304BB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872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1010A-6550-4CB4-BEFF-F9B49A15D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33BACB-D810-4AF2-8961-0D95AB047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6D9C06-9530-46D0-A6AE-005F2541F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B8C6BC-8330-45C2-AB86-5CEDE9D7B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80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FFACFC-8355-4000-AF93-F9A7947D2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AB5497-3A03-47B2-8D7B-1E70366F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B6B27D-DC79-4C19-801D-3591E8C9B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936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7124E-3E16-4764-9D3E-1802F796A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F3231-4B34-4F30-8C34-75C8BF2BA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191F31-A710-4905-A6F1-A1A4BB71A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00FB8A-77AC-4B9C-B01E-3E887CDE2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4B69FB-8A63-40FC-8E01-473FBFA9E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26F8EC-283A-4E87-9740-3308E6F5E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13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27330-373D-498B-B56A-F0441BC1F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6BF419-84C5-4CF5-8A4D-4E748797B8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07A3DC-BF10-4DD9-BA87-A73463222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FEE36E-BC47-42D0-96DB-1FAA49F92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C3001B-C89E-43BC-B3C1-DC086705E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24A0B-3580-4BD7-9F33-E11518FA5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64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85612C-E272-4625-B1AE-E4007863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80261-1810-45D1-8565-79046D454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6F6B5-35A3-4952-A664-CBFF2D82F2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21313-5E90-447E-BE05-A7E3FB45EAB2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1906C-8304-4311-B5B6-090FEE5B9F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CECF3-073D-4350-BEA6-2C3C617B0D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50B4F-6EC4-4766-B5FA-CA81DDD7E0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95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../../../../build_tools/out/win_64/onlyoffice/core/x2t.ex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hlinkClick r:id="rId2" action="ppaction://hlinkfile"/>
            <a:extLst>
              <a:ext uri="{FF2B5EF4-FFF2-40B4-BE49-F238E27FC236}">
                <a16:creationId xmlns:a16="http://schemas.microsoft.com/office/drawing/2014/main" id="{56085B56-291A-4147-A077-8DF11DAD7685}"/>
              </a:ext>
            </a:extLst>
          </p:cNvPr>
          <p:cNvSpPr/>
          <p:nvPr/>
        </p:nvSpPr>
        <p:spPr>
          <a:xfrm>
            <a:off x="3648635" y="1712259"/>
            <a:ext cx="3854823" cy="32900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Run program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560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Камиль Керимов</dc:creator>
  <cp:lastModifiedBy>Камиль Керимов</cp:lastModifiedBy>
  <cp:revision>1</cp:revision>
  <dcterms:created xsi:type="dcterms:W3CDTF">2023-11-03T10:37:27Z</dcterms:created>
  <dcterms:modified xsi:type="dcterms:W3CDTF">2023-11-03T10:38:07Z</dcterms:modified>
</cp:coreProperties>
</file>