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A7D57-5AF2-4280-BDE2-5B674B9F2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355A5-3AA9-44E9-B823-E401A0346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DE8BE-71D4-40E1-A78D-40D578B7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8876-008C-4835-8799-084AA897A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AABD4-D5B1-4186-802A-345F4EA57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3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150FF-A86F-4146-B72E-7ED588418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B746F-8797-43F4-ACBA-DD1A8FC96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06095-F117-4F61-9470-A168F01D8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A6D0D-AE2E-4CBA-B44D-CCD2393C8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D4C2B-66A5-4621-B194-B03F18BA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42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703490-9277-40A1-96F0-9574129306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61D8B-1507-4FE1-8A24-869A126E7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9C824-DD79-4AAE-9384-FDDA8B741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B8EF5-1B71-4572-A1EA-5E3EBFA22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1EBDE-33A5-47B4-8065-DF74FC9D3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23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9DFE5-EAA9-4551-946A-AC7F6B97A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F5DC5-F9AF-4954-A01C-BA0D858D6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8BFA1-CF55-4062-BAA4-A28BD7380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0C9BF-042F-448D-B985-A3CD5732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E60D2-F91E-4905-B28F-15DB07160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29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E62D9-7732-4B8C-93B5-95888E363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3E3DC-523A-4D9A-8BAE-A4F9D47F1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6BC67-D871-4996-8A57-E662EF868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66F37-F1F1-47ED-8A15-EC7C6F1B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A25B6-FC66-40B9-9B7F-F986D9B45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17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6955C-EE03-48FD-9961-190F15791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0086A-3F4F-4CFC-8785-70874A5F5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4BE18-FCD7-4FDC-9EF9-CEAF93DBA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500B6-61EB-4D8B-B57A-D419E5D14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44221-7B58-4A26-8D77-AB0B85B1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E912B-1A98-4027-A28C-5ACD679CD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44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A4990-39C0-46E7-AD26-634E27EA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7F7AD-A780-4644-9D68-E3AE5D9DA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BB92B-AE2D-4ECA-A352-E1206B671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DF6C7B-C28D-4964-B659-5233599FD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45E98E-3E72-4519-9A49-7FEF29146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41C067-A1C7-4A32-868C-F9F68B865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E50FD3-6B27-4D3B-9619-27C42C36C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85AC38-2127-4DC5-B71A-775F607BE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3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B00E-A754-4A53-8217-CADAFDFDB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50CC2-0440-4CD2-A6A9-36EABD821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49E6A-4F78-44B5-9BBC-76AF59D7B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38DC2-B4F2-4550-B6C5-37D39FB5B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20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21A0BA-215E-4908-9E33-D47C4B88E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DB36FB-949A-4277-B043-B6F525526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80231-8735-4F56-8FDB-8EA7033E3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53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55620-B65D-45A7-966B-6DA130F49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F7F36-9D0C-4FAD-B652-604A82952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D5BDF-61B3-4899-9FB7-854562F73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AD392-F74F-4F43-9F31-5D7714AFB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93033-2DFD-4B03-B21A-5B14F8832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57A0E-E781-4497-86F9-7D5CE40BE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18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85FF3-5CED-46A7-A98E-8D614D320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AE80A2-7840-4AFC-94E1-C39866912D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46192E-9B7D-4654-80BC-76B1B8E2D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72343-0734-49E5-9ABA-7F11E8A4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80DD2-CC65-4D21-AC6E-1B446BC4C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05278E-AA30-4075-A225-38370196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49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C662E8-6111-4A8F-969D-5C90132B8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6441E-E0D2-457D-B634-1D82205E4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1F663-9B24-462C-9CF7-FC7505B86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09767-EC48-4862-82AC-5448405C08A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7F026-A2A1-45A9-BE20-829B76892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CC219-E6CC-4D64-8620-458196640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FD77-B824-4DBC-AAB4-020B10323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21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../../X2tConverter/test/win32Test/Res/media_example.wa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hlinkClick r:id="rId2" action="ppaction://hlinkfile"/>
            <a:extLst>
              <a:ext uri="{FF2B5EF4-FFF2-40B4-BE49-F238E27FC236}">
                <a16:creationId xmlns:a16="http://schemas.microsoft.com/office/drawing/2014/main" id="{77B2C35F-9D3F-43ED-ADF9-2F045D03BA97}"/>
              </a:ext>
            </a:extLst>
          </p:cNvPr>
          <p:cNvSpPr/>
          <p:nvPr/>
        </p:nvSpPr>
        <p:spPr>
          <a:xfrm>
            <a:off x="3729318" y="1878106"/>
            <a:ext cx="3711388" cy="2442882"/>
          </a:xfrm>
          <a:prstGeom prst="roundRect">
            <a:avLst>
              <a:gd name="adj" fmla="val 236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Play audio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551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Камиль Керимов</dc:creator>
  <cp:lastModifiedBy>Камиль Керимов</cp:lastModifiedBy>
  <cp:revision>2</cp:revision>
  <dcterms:created xsi:type="dcterms:W3CDTF">2023-11-03T09:21:32Z</dcterms:created>
  <dcterms:modified xsi:type="dcterms:W3CDTF">2023-11-03T09:30:49Z</dcterms:modified>
</cp:coreProperties>
</file>