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9F50C-D413-4D7C-84EE-07B701069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7EA767-59EA-4749-906A-73EF66E8E0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1E319-EBEE-4016-A905-00E435020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5780D-FA28-41E5-B06A-5651005E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378F6-00C5-4EA1-B593-695347F58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8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6FF7-6ECB-4165-A489-C9F736866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E8C694-5F6D-42FC-A72A-7594885B8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E8584-5814-41E6-9DBF-DD63373BF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644F0-100C-4028-8450-7BAFA63CA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8B176-00D0-4295-8EF0-3B153481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98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3E6744-D65C-4B7A-B8AC-F6B1DCC737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126F2B-A7CB-4AC6-AC32-7013C5615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FFB62-F9AE-4ED7-86B5-D69983D8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D6B48-3FD3-480A-855B-496736554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2B32D-55CE-43A2-B6BE-2B5D9A698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D9A76-106B-470D-BBF2-824F50C40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E464F-722B-4CD8-90B0-56B2C36C1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BDFB5-C374-4838-B71A-D8AC5F336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4A0DB-3C51-41AD-8078-5ECF37DE2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CB0B7-CD7C-4EF1-B5F0-CEC54B1AC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99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133A0-6710-423C-8399-040761D7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13EA7F-3A9C-4F8A-B93A-79745048D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623B1-F6C8-40F6-8E05-998CBB441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CAD32-0215-43D5-BB14-A449F587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20E40-16E5-4673-BDA8-4717D4C41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43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0425B-BFD6-4ECB-A043-EEEBA8C9D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BB25D-AD3D-4D88-A148-80C7D90FA3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3CF0C7-6047-47F8-83BA-20CA90CCE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410C0-FD87-4255-82D7-50D6327EE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05B2B-117C-4550-9002-70C82C350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13EC5-D702-4716-B940-4B196649E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11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577D0-98DA-40E6-AB0B-518556634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8CC9E3-5020-466D-B35C-D2D6D7AE1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0E182-F6E1-41D5-BA0C-822907655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77C790-9BA3-4078-BFC3-6820B2F8C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417065-2F40-4290-A0FC-E70017B8FE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9C6CE0-8197-480E-AE58-14E58903A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3B162C-D6D5-4A5E-9367-C56C70F6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8FDC93-7299-46B2-BF90-8A0CDC732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1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BA7D2-CAE3-4E41-B7E5-28CEB675B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77416B-AD5C-4FB6-91A2-FA22EE06A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3CF3D4-E8DA-461D-A3CB-EB4FA3AD8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193F70-76BF-493A-B393-DBCD0209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292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C91158-7687-4C88-AB03-DA0DAFA7F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37F942-36EB-4954-91C5-C5E97C059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E0CEF-066A-4C4A-8651-F511AB607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32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8046B-EAF2-4786-AF09-711A25118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34141-6F56-4236-B828-550AC04C7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2761EA-E8F9-4CEC-848A-39C10F250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E875DB-A680-4E8C-95E1-F8FDB878B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938528-3D8C-4AE8-A499-EEEC02FE4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AD1901-659A-4CB5-96FE-075A43D8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13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5C82-2E13-467A-9BCE-03D1002DF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3BADA7-4FC8-4980-866D-14AEBC3DB3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3E5202-FD61-431C-B032-57653AFE5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D3A3B-A7BC-4C55-B339-DC79322C2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7B079-42F0-4BE3-B474-449A734E5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9FBD0-7A9E-4D24-88D3-F739E81D0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90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087E1C-1B8F-4425-B2B3-30628E16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B1ADC-7277-4369-9B6E-AC35DA025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ED68B-7DEC-4303-91E4-A61B91BD9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77138-83CC-4D0E-B42F-40468E52B151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49C0D-072E-49F6-A111-E7B8CA760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A2CF0-8677-4C91-9AAA-1165442F6E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7DE4-D72F-4795-98F1-850017785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5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5 Points 3">
            <a:extLst>
              <a:ext uri="{FF2B5EF4-FFF2-40B4-BE49-F238E27FC236}">
                <a16:creationId xmlns:a16="http://schemas.microsoft.com/office/drawing/2014/main" id="{F09D1E45-C9AC-4EE8-89C0-AB4C99E93EAA}"/>
              </a:ext>
            </a:extLst>
          </p:cNvPr>
          <p:cNvSpPr/>
          <p:nvPr/>
        </p:nvSpPr>
        <p:spPr>
          <a:xfrm>
            <a:off x="4043082" y="1564341"/>
            <a:ext cx="4105835" cy="372931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30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Камиль Керимов</dc:creator>
  <cp:lastModifiedBy>Камиль Керимов</cp:lastModifiedBy>
  <cp:revision>1</cp:revision>
  <dcterms:created xsi:type="dcterms:W3CDTF">2023-10-20T15:40:42Z</dcterms:created>
  <dcterms:modified xsi:type="dcterms:W3CDTF">2023-10-20T15:41:43Z</dcterms:modified>
</cp:coreProperties>
</file>