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8742710" name=""/>
          <p:cNvSpPr/>
          <p:nvPr/>
        </p:nvSpPr>
        <p:spPr bwMode="auto">
          <a:xfrm flipH="0" flipV="0">
            <a:off x="4064999" y="2126315"/>
            <a:ext cx="4902573" cy="26053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874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" dur="1000"/>
                                        <p:tgtEl>
                                          <p:spTgt spid="2787427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" dur="1000" fill="hold"/>
                                        <p:tgtEl>
                                          <p:spTgt spid="27874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ONLYOFFICE/7.4.0.163</Application>
  <DocSecurity>0</DocSecurity>
  <PresentationFormat>Widescreen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modified xsi:type="dcterms:W3CDTF">2023-09-08T11:49:13Z</dcterms:modified>
  <cp:category/>
  <cp:contentStatus/>
  <cp:version/>
</cp:coreProperties>
</file>